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00"/>
    <a:srgbClr val="E7E9E8"/>
    <a:srgbClr val="6CACB0"/>
    <a:srgbClr val="82A7AD"/>
    <a:srgbClr val="DB919D"/>
    <a:srgbClr val="D77A26"/>
    <a:srgbClr val="D1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0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1051" y="130"/>
      </p:cViewPr>
      <p:guideLst>
        <p:guide orient="horz" pos="1253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8EB55E3-8F02-BA5D-759E-53C9E5D029BC}"/>
              </a:ext>
            </a:extLst>
          </p:cNvPr>
          <p:cNvSpPr/>
          <p:nvPr userDrawn="1"/>
        </p:nvSpPr>
        <p:spPr>
          <a:xfrm>
            <a:off x="0" y="0"/>
            <a:ext cx="183679" cy="6858000"/>
          </a:xfrm>
          <a:prstGeom prst="rect">
            <a:avLst/>
          </a:prstGeom>
          <a:solidFill>
            <a:srgbClr val="6CA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Carro na rua de uma cidade&#10;&#10;O conteúdo gerado por IA pode estar incorreto.">
            <a:extLst>
              <a:ext uri="{FF2B5EF4-FFF2-40B4-BE49-F238E27FC236}">
                <a16:creationId xmlns:a16="http://schemas.microsoft.com/office/drawing/2014/main" id="{A88AEEA8-EAEB-AD1F-51EF-1715D9774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/>
          <a:stretch>
            <a:fillRect/>
          </a:stretch>
        </p:blipFill>
        <p:spPr>
          <a:xfrm>
            <a:off x="3548126" y="0"/>
            <a:ext cx="3642293" cy="6858000"/>
          </a:xfrm>
          <a:prstGeom prst="rect">
            <a:avLst/>
          </a:prstGeom>
        </p:spPr>
      </p:pic>
      <p:pic>
        <p:nvPicPr>
          <p:cNvPr id="14" name="Imagem 13" descr="Homem de camisa branca&#10;&#10;O conteúdo gerado por IA pode estar incorreto.">
            <a:extLst>
              <a:ext uri="{FF2B5EF4-FFF2-40B4-BE49-F238E27FC236}">
                <a16:creationId xmlns:a16="http://schemas.microsoft.com/office/drawing/2014/main" id="{F6FFDC58-280A-DFEA-E209-57473F764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11" y="900267"/>
            <a:ext cx="4954670" cy="59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3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8EB55E3-8F02-BA5D-759E-53C9E5D029BC}"/>
              </a:ext>
            </a:extLst>
          </p:cNvPr>
          <p:cNvSpPr/>
          <p:nvPr userDrawn="1"/>
        </p:nvSpPr>
        <p:spPr>
          <a:xfrm>
            <a:off x="0" y="0"/>
            <a:ext cx="1929699" cy="6858000"/>
          </a:xfrm>
          <a:prstGeom prst="rect">
            <a:avLst/>
          </a:prstGeom>
          <a:solidFill>
            <a:srgbClr val="6CA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3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44A1D0C-CE35-29D2-FC9C-7C7311FE2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314062-3EE3-06B0-EF2D-74D5A4DD958E}"/>
              </a:ext>
            </a:extLst>
          </p:cNvPr>
          <p:cNvSpPr/>
          <p:nvPr userDrawn="1"/>
        </p:nvSpPr>
        <p:spPr>
          <a:xfrm>
            <a:off x="0" y="0"/>
            <a:ext cx="1929699" cy="6858000"/>
          </a:xfrm>
          <a:prstGeom prst="rect">
            <a:avLst/>
          </a:prstGeom>
          <a:solidFill>
            <a:srgbClr val="6CA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154A69A-97C4-F8D6-0A4F-0A1AA140F0AE}"/>
              </a:ext>
            </a:extLst>
          </p:cNvPr>
          <p:cNvGrpSpPr/>
          <p:nvPr userDrawn="1"/>
        </p:nvGrpSpPr>
        <p:grpSpPr>
          <a:xfrm>
            <a:off x="8876467" y="6373682"/>
            <a:ext cx="2927505" cy="223920"/>
            <a:chOff x="2465227" y="2878511"/>
            <a:chExt cx="5241289" cy="400897"/>
          </a:xfrm>
        </p:grpSpPr>
        <p:pic>
          <p:nvPicPr>
            <p:cNvPr id="5" name="Imagem 4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A4F1C8D4-2A38-22AE-4941-93ABC1108D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235" y="2878511"/>
              <a:ext cx="982281" cy="400897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9736265-55FC-981D-0463-79EB61713D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27" y="2958416"/>
              <a:ext cx="3524293" cy="252298"/>
            </a:xfrm>
            <a:prstGeom prst="rect">
              <a:avLst/>
            </a:prstGeom>
          </p:spPr>
        </p:pic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9FA4469E-0DB9-0030-2AA2-AA23E0367540}"/>
                </a:ext>
              </a:extLst>
            </p:cNvPr>
            <p:cNvCxnSpPr/>
            <p:nvPr userDrawn="1"/>
          </p:nvCxnSpPr>
          <p:spPr>
            <a:xfrm>
              <a:off x="6340905" y="2885298"/>
              <a:ext cx="0" cy="387322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129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723FA00-5F79-6A54-4D23-F1F18B3E1B66}"/>
              </a:ext>
            </a:extLst>
          </p:cNvPr>
          <p:cNvGrpSpPr/>
          <p:nvPr userDrawn="1"/>
        </p:nvGrpSpPr>
        <p:grpSpPr>
          <a:xfrm>
            <a:off x="8876467" y="6373682"/>
            <a:ext cx="2927505" cy="223920"/>
            <a:chOff x="2465227" y="2878511"/>
            <a:chExt cx="5241289" cy="400897"/>
          </a:xfrm>
        </p:grpSpPr>
        <p:pic>
          <p:nvPicPr>
            <p:cNvPr id="8" name="Imagem 7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869AB423-999D-1939-0C23-8C24270F6C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235" y="2878511"/>
              <a:ext cx="982281" cy="40089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48FC9C8-031D-1F32-C879-0673E782B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27" y="2958416"/>
              <a:ext cx="3524293" cy="252298"/>
            </a:xfrm>
            <a:prstGeom prst="rect">
              <a:avLst/>
            </a:prstGeom>
          </p:spPr>
        </p:pic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4E210CFE-48C3-9BB9-C7F0-3F4E490CC274}"/>
                </a:ext>
              </a:extLst>
            </p:cNvPr>
            <p:cNvCxnSpPr/>
            <p:nvPr userDrawn="1"/>
          </p:nvCxnSpPr>
          <p:spPr>
            <a:xfrm>
              <a:off x="6340905" y="2885298"/>
              <a:ext cx="0" cy="387322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C2FB050-71A8-C7F9-D4C6-C8083DDA9ECC}"/>
              </a:ext>
            </a:extLst>
          </p:cNvPr>
          <p:cNvSpPr txBox="1"/>
          <p:nvPr/>
        </p:nvSpPr>
        <p:spPr>
          <a:xfrm>
            <a:off x="7579996" y="2220686"/>
            <a:ext cx="3990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6CACB0"/>
                </a:solidFill>
                <a:latin typeface="+mj-lt"/>
              </a:rPr>
              <a:t>HRD PROGRAM</a:t>
            </a:r>
            <a:endParaRPr lang="pt-BR" sz="4400" b="0" dirty="0">
              <a:solidFill>
                <a:srgbClr val="6CACB0"/>
              </a:solidFill>
              <a:effectLst/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F6A1C0-4534-0B09-299E-CF13034F7528}"/>
              </a:ext>
            </a:extLst>
          </p:cNvPr>
          <p:cNvSpPr txBox="1"/>
          <p:nvPr/>
        </p:nvSpPr>
        <p:spPr>
          <a:xfrm>
            <a:off x="7521238" y="2990127"/>
            <a:ext cx="4108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Consolidation Session: </a:t>
            </a:r>
          </a:p>
          <a:p>
            <a:pPr algn="ctr"/>
            <a:r>
              <a:rPr lang="en-US" sz="2000" b="1" i="1" dirty="0"/>
              <a:t>Reflecting on Progress, Preparing for What's Ahead</a:t>
            </a:r>
            <a:endParaRPr lang="en-US" sz="4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92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C239A4E-C5BF-4146-BC84-8ABC57F7E367}"/>
              </a:ext>
            </a:extLst>
          </p:cNvPr>
          <p:cNvGrpSpPr/>
          <p:nvPr/>
        </p:nvGrpSpPr>
        <p:grpSpPr>
          <a:xfrm>
            <a:off x="3755569" y="528502"/>
            <a:ext cx="5965162" cy="5268201"/>
            <a:chOff x="3748173" y="523783"/>
            <a:chExt cx="5965162" cy="5268201"/>
          </a:xfrm>
        </p:grpSpPr>
        <p:pic>
          <p:nvPicPr>
            <p:cNvPr id="7" name="Imagem 6" descr="Forma&#10;&#10;O conteúdo gerado por IA pode estar incorreto.">
              <a:extLst>
                <a:ext uri="{FF2B5EF4-FFF2-40B4-BE49-F238E27FC236}">
                  <a16:creationId xmlns:a16="http://schemas.microsoft.com/office/drawing/2014/main" id="{6798665C-151A-46EA-F1F3-E08B18F3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173" y="523783"/>
              <a:ext cx="5965162" cy="5268201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FD3B091-0C0D-C0A3-7F89-B24FD7FDD650}"/>
                </a:ext>
              </a:extLst>
            </p:cNvPr>
            <p:cNvSpPr/>
            <p:nvPr/>
          </p:nvSpPr>
          <p:spPr>
            <a:xfrm>
              <a:off x="6159344" y="790112"/>
              <a:ext cx="1157616" cy="1157616"/>
            </a:xfrm>
            <a:prstGeom prst="ellipse">
              <a:avLst/>
            </a:prstGeom>
            <a:solidFill>
              <a:srgbClr val="6CACB0"/>
            </a:solidFill>
            <a:ln>
              <a:solidFill>
                <a:srgbClr val="E7E9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m 8" descr="Forma&#10;&#10;O conteúdo gerado por IA pode estar incorreto.">
              <a:extLst>
                <a:ext uri="{FF2B5EF4-FFF2-40B4-BE49-F238E27FC236}">
                  <a16:creationId xmlns:a16="http://schemas.microsoft.com/office/drawing/2014/main" id="{A72D1BE2-266E-CF73-93AD-2B821173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27" y="923828"/>
              <a:ext cx="788449" cy="890184"/>
            </a:xfrm>
            <a:prstGeom prst="rect">
              <a:avLst/>
            </a:prstGeom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58E92D7-5A3E-745A-4200-A57276F04681}"/>
                </a:ext>
              </a:extLst>
            </p:cNvPr>
            <p:cNvSpPr/>
            <p:nvPr/>
          </p:nvSpPr>
          <p:spPr>
            <a:xfrm>
              <a:off x="3959986" y="4634368"/>
              <a:ext cx="1157616" cy="1157616"/>
            </a:xfrm>
            <a:prstGeom prst="ellipse">
              <a:avLst/>
            </a:prstGeom>
            <a:solidFill>
              <a:srgbClr val="D77A26"/>
            </a:solidFill>
            <a:ln>
              <a:solidFill>
                <a:srgbClr val="E7E9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Fundo preto com letras brancas&#10;&#10;O conteúdo gerado por IA pode estar incorreto.">
              <a:extLst>
                <a:ext uri="{FF2B5EF4-FFF2-40B4-BE49-F238E27FC236}">
                  <a16:creationId xmlns:a16="http://schemas.microsoft.com/office/drawing/2014/main" id="{36C3935E-626B-F528-8404-8287E7A3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86" y="4897830"/>
              <a:ext cx="710261" cy="713221"/>
            </a:xfrm>
            <a:prstGeom prst="rect">
              <a:avLst/>
            </a:prstGeom>
          </p:spPr>
        </p:pic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FCAAC7C-1B6B-3460-2057-18B51B66911A}"/>
                </a:ext>
              </a:extLst>
            </p:cNvPr>
            <p:cNvSpPr/>
            <p:nvPr/>
          </p:nvSpPr>
          <p:spPr>
            <a:xfrm>
              <a:off x="8337593" y="4634368"/>
              <a:ext cx="1157616" cy="1157616"/>
            </a:xfrm>
            <a:prstGeom prst="ellipse">
              <a:avLst/>
            </a:prstGeom>
            <a:solidFill>
              <a:srgbClr val="DB919D"/>
            </a:solidFill>
            <a:ln>
              <a:solidFill>
                <a:srgbClr val="E7E9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 descr="Forma&#10;&#10;O conteúdo gerado por IA pode estar incorreto.">
              <a:extLst>
                <a:ext uri="{FF2B5EF4-FFF2-40B4-BE49-F238E27FC236}">
                  <a16:creationId xmlns:a16="http://schemas.microsoft.com/office/drawing/2014/main" id="{633938A8-7988-DD93-37F1-1B8B7F9C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989" y="4771748"/>
              <a:ext cx="921857" cy="839303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EC6C8F8-F230-8E33-E04B-F1D85966DA3D}"/>
                </a:ext>
              </a:extLst>
            </p:cNvPr>
            <p:cNvSpPr/>
            <p:nvPr/>
          </p:nvSpPr>
          <p:spPr>
            <a:xfrm>
              <a:off x="6151946" y="3036623"/>
              <a:ext cx="1157616" cy="1157616"/>
            </a:xfrm>
            <a:prstGeom prst="ellipse">
              <a:avLst/>
            </a:prstGeom>
            <a:solidFill>
              <a:srgbClr val="FFB000"/>
            </a:solidFill>
            <a:ln>
              <a:solidFill>
                <a:srgbClr val="E7E9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 descr="Forma&#10;&#10;O conteúdo gerado por IA pode estar incorreto.">
              <a:extLst>
                <a:ext uri="{FF2B5EF4-FFF2-40B4-BE49-F238E27FC236}">
                  <a16:creationId xmlns:a16="http://schemas.microsoft.com/office/drawing/2014/main" id="{3D62E750-7C7F-01B4-D435-0D32DA2C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27" y="3147133"/>
              <a:ext cx="709278" cy="800039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236BD41-3AAF-575F-2B35-A64841D20D86}"/>
              </a:ext>
            </a:extLst>
          </p:cNvPr>
          <p:cNvSpPr txBox="1"/>
          <p:nvPr/>
        </p:nvSpPr>
        <p:spPr>
          <a:xfrm>
            <a:off x="5628743" y="1947728"/>
            <a:ext cx="221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SAFE FLEET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HRD PROGRAM PURPOSE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28DA755-C420-4BC6-3696-13C4E7674A15}"/>
              </a:ext>
            </a:extLst>
          </p:cNvPr>
          <p:cNvSpPr txBox="1"/>
          <p:nvPr/>
        </p:nvSpPr>
        <p:spPr>
          <a:xfrm>
            <a:off x="5913793" y="4304749"/>
            <a:ext cx="170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ACKNOWLEDG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PROGRESS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3165FF-6A1F-2C7E-F8B4-538C51976478}"/>
              </a:ext>
            </a:extLst>
          </p:cNvPr>
          <p:cNvSpPr txBox="1"/>
          <p:nvPr/>
        </p:nvSpPr>
        <p:spPr>
          <a:xfrm>
            <a:off x="3534031" y="5875891"/>
            <a:ext cx="200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HRD BRIEF RECAP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A6F0C30-E905-B338-56DD-9658D381D505}"/>
              </a:ext>
            </a:extLst>
          </p:cNvPr>
          <p:cNvSpPr txBox="1"/>
          <p:nvPr/>
        </p:nvSpPr>
        <p:spPr>
          <a:xfrm>
            <a:off x="7725388" y="5901227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IDENTIFY CHALLENGES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220EBCF-CE58-954C-EC2C-311ECCC7E05B}"/>
              </a:ext>
            </a:extLst>
          </p:cNvPr>
          <p:cNvSpPr txBox="1"/>
          <p:nvPr/>
        </p:nvSpPr>
        <p:spPr>
          <a:xfrm>
            <a:off x="2061357" y="266892"/>
            <a:ext cx="320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SESSION PURPOSE</a:t>
            </a:r>
          </a:p>
        </p:txBody>
      </p:sp>
    </p:spTree>
    <p:extLst>
      <p:ext uri="{BB962C8B-B14F-4D97-AF65-F5344CB8AC3E}">
        <p14:creationId xmlns:p14="http://schemas.microsoft.com/office/powerpoint/2010/main" val="361103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7A51296-B4EE-484D-380D-5D203E57DD8C}"/>
              </a:ext>
            </a:extLst>
          </p:cNvPr>
          <p:cNvSpPr txBox="1"/>
          <p:nvPr/>
        </p:nvSpPr>
        <p:spPr>
          <a:xfrm>
            <a:off x="1977853" y="266892"/>
            <a:ext cx="647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LET’S REMEMBER WHERE THIS STARTED</a:t>
            </a:r>
            <a:endParaRPr lang="pt-BR" sz="2800" b="1" dirty="0"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B525F4-3FDA-D52E-577B-DEA86C930B7E}"/>
              </a:ext>
            </a:extLst>
          </p:cNvPr>
          <p:cNvSpPr txBox="1"/>
          <p:nvPr/>
        </p:nvSpPr>
        <p:spPr>
          <a:xfrm>
            <a:off x="2033936" y="2331168"/>
            <a:ext cx="191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err="1"/>
              <a:t>Main</a:t>
            </a:r>
            <a:r>
              <a:rPr lang="pt-BR" b="1" dirty="0"/>
              <a:t> </a:t>
            </a:r>
            <a:r>
              <a:rPr lang="pt-BR" b="1" dirty="0" err="1"/>
              <a:t>risk</a:t>
            </a:r>
            <a:r>
              <a:rPr lang="pt-BR" b="1" dirty="0"/>
              <a:t> </a:t>
            </a:r>
            <a:r>
              <a:rPr lang="pt-BR" b="1" dirty="0" err="1"/>
              <a:t>factors</a:t>
            </a:r>
            <a:endParaRPr lang="pt-BR" b="1" dirty="0"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EC5A0E-861B-9B92-8329-F96DC96F73F6}"/>
              </a:ext>
            </a:extLst>
          </p:cNvPr>
          <p:cNvSpPr txBox="1"/>
          <p:nvPr/>
        </p:nvSpPr>
        <p:spPr>
          <a:xfrm>
            <a:off x="5433587" y="3795616"/>
            <a:ext cx="140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NOTIFICATION </a:t>
            </a:r>
          </a:p>
          <a:p>
            <a:pPr algn="ctr"/>
            <a:r>
              <a:rPr lang="pt-BR" sz="1400" b="1" dirty="0"/>
              <a:t>DATE</a:t>
            </a:r>
            <a:endParaRPr lang="pt-BR" sz="1400" b="1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8BB0DC-1ED8-7734-69AE-C3565E6E60E7}"/>
              </a:ext>
            </a:extLst>
          </p:cNvPr>
          <p:cNvSpPr txBox="1"/>
          <p:nvPr/>
        </p:nvSpPr>
        <p:spPr>
          <a:xfrm>
            <a:off x="7749514" y="3795616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INITIAL </a:t>
            </a:r>
          </a:p>
          <a:p>
            <a:pPr algn="ctr"/>
            <a:r>
              <a:rPr lang="pt-BR" sz="1400" b="1" dirty="0"/>
              <a:t>SESSION</a:t>
            </a:r>
            <a:endParaRPr lang="pt-BR" sz="1400" b="1" dirty="0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C74687-8A7D-D2B3-CB67-2728EBFC6C8E}"/>
              </a:ext>
            </a:extLst>
          </p:cNvPr>
          <p:cNvSpPr txBox="1"/>
          <p:nvPr/>
        </p:nvSpPr>
        <p:spPr>
          <a:xfrm>
            <a:off x="9032476" y="3795616"/>
            <a:ext cx="247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TODAY </a:t>
            </a:r>
          </a:p>
          <a:p>
            <a:pPr algn="ctr"/>
            <a:r>
              <a:rPr lang="pt-BR" sz="1400" b="1" dirty="0"/>
              <a:t>(CONSOLIDATION SESSION)</a:t>
            </a:r>
            <a:endParaRPr lang="pt-BR" sz="1400" b="1" dirty="0"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D538A5-232D-3694-DE89-CB01B651F969}"/>
              </a:ext>
            </a:extLst>
          </p:cNvPr>
          <p:cNvSpPr txBox="1"/>
          <p:nvPr/>
        </p:nvSpPr>
        <p:spPr>
          <a:xfrm>
            <a:off x="6444412" y="2007685"/>
            <a:ext cx="350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ACTION PLAN COMMITMENT</a:t>
            </a:r>
            <a:endParaRPr lang="pt-BR" sz="2000" b="1" dirty="0">
              <a:latin typeface="+mj-lt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52EA85B-D0E6-BC40-96B4-86801F841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88104"/>
              </p:ext>
            </p:extLst>
          </p:nvPr>
        </p:nvGraphicFramePr>
        <p:xfrm>
          <a:off x="2119478" y="2831372"/>
          <a:ext cx="2795921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921">
                  <a:extLst>
                    <a:ext uri="{9D8B030D-6E8A-4147-A177-3AD203B41FA5}">
                      <a16:colId xmlns:a16="http://schemas.microsoft.com/office/drawing/2014/main" val="689957165"/>
                    </a:ext>
                  </a:extLst>
                </a:gridCol>
              </a:tblGrid>
              <a:tr h="25377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j-lt"/>
                        </a:rPr>
                        <a:t>DESCRIPTION</a:t>
                      </a:r>
                    </a:p>
                  </a:txBody>
                  <a:tcPr>
                    <a:solidFill>
                      <a:srgbClr val="6CA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46573"/>
                  </a:ext>
                </a:extLst>
              </a:tr>
              <a:tr h="242391">
                <a:tc>
                  <a:txBody>
                    <a:bodyPr/>
                    <a:lstStyle/>
                    <a:p>
                      <a:r>
                        <a:rPr lang="pt-BR" sz="1100" dirty="0" err="1">
                          <a:latin typeface="+mj-lt"/>
                        </a:rPr>
                        <a:t>Speeding</a:t>
                      </a:r>
                      <a:r>
                        <a:rPr lang="pt-BR" sz="1100" dirty="0">
                          <a:latin typeface="+mj-lt"/>
                        </a:rPr>
                        <a:t> 31-35 over </a:t>
                      </a:r>
                      <a:r>
                        <a:rPr lang="pt-BR" sz="1100" dirty="0" err="1">
                          <a:latin typeface="+mj-lt"/>
                        </a:rPr>
                        <a:t>limit</a:t>
                      </a:r>
                      <a:r>
                        <a:rPr lang="pt-BR" sz="1100" dirty="0">
                          <a:latin typeface="+mj-lt"/>
                        </a:rPr>
                        <a:t> in a 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132170"/>
                  </a:ext>
                </a:extLst>
              </a:tr>
              <a:tr h="242391">
                <a:tc>
                  <a:txBody>
                    <a:bodyPr/>
                    <a:lstStyle/>
                    <a:p>
                      <a:r>
                        <a:rPr lang="pt-BR" sz="1100" dirty="0" err="1">
                          <a:latin typeface="+mj-lt"/>
                        </a:rPr>
                        <a:t>Using</a:t>
                      </a:r>
                      <a:r>
                        <a:rPr lang="pt-BR" sz="1100" dirty="0">
                          <a:latin typeface="+mj-lt"/>
                        </a:rPr>
                        <a:t> </a:t>
                      </a:r>
                      <a:r>
                        <a:rPr lang="pt-BR" sz="1100" dirty="0" err="1">
                          <a:latin typeface="+mj-lt"/>
                        </a:rPr>
                        <a:t>hand</a:t>
                      </a:r>
                      <a:r>
                        <a:rPr lang="pt-BR" sz="1100" dirty="0">
                          <a:latin typeface="+mj-lt"/>
                        </a:rPr>
                        <a:t> </a:t>
                      </a:r>
                      <a:r>
                        <a:rPr lang="pt-BR" sz="1100" dirty="0" err="1">
                          <a:latin typeface="+mj-lt"/>
                        </a:rPr>
                        <a:t>held</a:t>
                      </a:r>
                      <a:r>
                        <a:rPr lang="pt-BR" sz="1100" dirty="0">
                          <a:latin typeface="+mj-lt"/>
                        </a:rPr>
                        <a:t> </a:t>
                      </a:r>
                      <a:r>
                        <a:rPr lang="pt-BR" sz="1100" dirty="0" err="1">
                          <a:latin typeface="+mj-lt"/>
                        </a:rPr>
                        <a:t>cell</a:t>
                      </a:r>
                      <a:r>
                        <a:rPr lang="pt-BR" sz="1100" dirty="0">
                          <a:latin typeface="+mj-lt"/>
                        </a:rPr>
                        <a:t> </a:t>
                      </a:r>
                      <a:r>
                        <a:rPr lang="pt-BR" sz="1100" dirty="0" err="1">
                          <a:latin typeface="+mj-lt"/>
                        </a:rPr>
                        <a:t>phone</a:t>
                      </a:r>
                      <a:r>
                        <a:rPr lang="pt-BR" sz="1100" dirty="0">
                          <a:latin typeface="+mj-lt"/>
                        </a:rPr>
                        <a:t> </a:t>
                      </a:r>
                      <a:r>
                        <a:rPr lang="pt-BR" sz="1100" dirty="0" err="1">
                          <a:latin typeface="+mj-lt"/>
                        </a:rPr>
                        <a:t>while</a:t>
                      </a:r>
                      <a:r>
                        <a:rPr lang="pt-BR" sz="1100" dirty="0">
                          <a:latin typeface="+mj-lt"/>
                        </a:rPr>
                        <a:t> </a:t>
                      </a:r>
                      <a:r>
                        <a:rPr lang="pt-BR" sz="1100" dirty="0" err="1">
                          <a:latin typeface="+mj-lt"/>
                        </a:rPr>
                        <a:t>driving</a:t>
                      </a:r>
                      <a:endParaRPr lang="pt-B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84223"/>
                  </a:ext>
                </a:extLst>
              </a:tr>
              <a:tr h="242391">
                <a:tc>
                  <a:txBody>
                    <a:bodyPr/>
                    <a:lstStyle/>
                    <a:p>
                      <a:r>
                        <a:rPr lang="pt-BR" sz="1100" dirty="0" err="1">
                          <a:latin typeface="+mj-lt"/>
                        </a:rPr>
                        <a:t>Unlicensed</a:t>
                      </a:r>
                      <a:r>
                        <a:rPr lang="pt-BR" sz="1100" dirty="0">
                          <a:latin typeface="+mj-lt"/>
                        </a:rPr>
                        <a:t>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97986"/>
                  </a:ext>
                </a:extLst>
              </a:tr>
            </a:tbl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78972237-E13D-5A21-ED1F-309C3DD2F9A7}"/>
              </a:ext>
            </a:extLst>
          </p:cNvPr>
          <p:cNvSpPr/>
          <p:nvPr/>
        </p:nvSpPr>
        <p:spPr>
          <a:xfrm>
            <a:off x="5926951" y="3116062"/>
            <a:ext cx="421220" cy="421220"/>
          </a:xfrm>
          <a:prstGeom prst="ellipse">
            <a:avLst/>
          </a:prstGeom>
          <a:solidFill>
            <a:srgbClr val="6CACB0"/>
          </a:solidFill>
          <a:ln>
            <a:solidFill>
              <a:srgbClr val="E7E9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94B260-313E-6C84-5B57-83EEA8356F52}"/>
              </a:ext>
            </a:extLst>
          </p:cNvPr>
          <p:cNvSpPr/>
          <p:nvPr/>
        </p:nvSpPr>
        <p:spPr>
          <a:xfrm>
            <a:off x="7986109" y="3115593"/>
            <a:ext cx="421220" cy="421220"/>
          </a:xfrm>
          <a:prstGeom prst="ellipse">
            <a:avLst/>
          </a:prstGeom>
          <a:solidFill>
            <a:srgbClr val="6CACB0"/>
          </a:solidFill>
          <a:ln>
            <a:solidFill>
              <a:srgbClr val="E7E9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2C4BA71-19BC-5A31-CB02-BBE065E3A06C}"/>
              </a:ext>
            </a:extLst>
          </p:cNvPr>
          <p:cNvSpPr/>
          <p:nvPr/>
        </p:nvSpPr>
        <p:spPr>
          <a:xfrm>
            <a:off x="10045267" y="3115124"/>
            <a:ext cx="421220" cy="421220"/>
          </a:xfrm>
          <a:prstGeom prst="ellipse">
            <a:avLst/>
          </a:prstGeom>
          <a:solidFill>
            <a:srgbClr val="FFB000"/>
          </a:solidFill>
          <a:ln>
            <a:solidFill>
              <a:srgbClr val="E7E9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561D90B-29E2-AD0F-41AA-3BA00CBDD02B}"/>
              </a:ext>
            </a:extLst>
          </p:cNvPr>
          <p:cNvCxnSpPr>
            <a:stCxn id="12" idx="6"/>
            <a:endCxn id="13" idx="2"/>
          </p:cNvCxnSpPr>
          <p:nvPr/>
        </p:nvCxnSpPr>
        <p:spPr>
          <a:xfrm flipV="1">
            <a:off x="6348171" y="3326203"/>
            <a:ext cx="1637938" cy="469"/>
          </a:xfrm>
          <a:prstGeom prst="line">
            <a:avLst/>
          </a:prstGeom>
          <a:ln w="28575">
            <a:solidFill>
              <a:srgbClr val="6CAC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0C99A6E-F42B-9D09-83C8-CD8E9E84E64D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407329" y="3325734"/>
            <a:ext cx="1637938" cy="469"/>
          </a:xfrm>
          <a:prstGeom prst="line">
            <a:avLst/>
          </a:prstGeom>
          <a:ln w="28575">
            <a:solidFill>
              <a:srgbClr val="6CAC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6FF9965D-DF1F-A2A7-9D65-5387C81FCD75}"/>
              </a:ext>
            </a:extLst>
          </p:cNvPr>
          <p:cNvSpPr/>
          <p:nvPr/>
        </p:nvSpPr>
        <p:spPr>
          <a:xfrm>
            <a:off x="7910959" y="2515834"/>
            <a:ext cx="554209" cy="502275"/>
          </a:xfrm>
          <a:prstGeom prst="downArrow">
            <a:avLst>
              <a:gd name="adj1" fmla="val 50000"/>
              <a:gd name="adj2" fmla="val 69442"/>
            </a:avLst>
          </a:prstGeom>
          <a:solidFill>
            <a:srgbClr val="FFB000"/>
          </a:solidFill>
          <a:ln>
            <a:solidFill>
              <a:srgbClr val="E7E9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520BF686-E99C-2A37-7641-1FD9A4C1BAB8}"/>
              </a:ext>
            </a:extLst>
          </p:cNvPr>
          <p:cNvSpPr/>
          <p:nvPr/>
        </p:nvSpPr>
        <p:spPr>
          <a:xfrm rot="16200000">
            <a:off x="5188509" y="3088351"/>
            <a:ext cx="554209" cy="502275"/>
          </a:xfrm>
          <a:prstGeom prst="downArrow">
            <a:avLst>
              <a:gd name="adj1" fmla="val 50000"/>
              <a:gd name="adj2" fmla="val 69442"/>
            </a:avLst>
          </a:prstGeom>
          <a:solidFill>
            <a:srgbClr val="FFB000"/>
          </a:solidFill>
          <a:ln>
            <a:solidFill>
              <a:srgbClr val="E7E9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8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F21F702B-D1FA-7320-A564-A8E359D1A968}"/>
              </a:ext>
            </a:extLst>
          </p:cNvPr>
          <p:cNvGrpSpPr/>
          <p:nvPr/>
        </p:nvGrpSpPr>
        <p:grpSpPr>
          <a:xfrm>
            <a:off x="1162688" y="1968017"/>
            <a:ext cx="1914971" cy="2069404"/>
            <a:chOff x="1162688" y="2586934"/>
            <a:chExt cx="1914971" cy="2069404"/>
          </a:xfrm>
        </p:grpSpPr>
        <p:pic>
          <p:nvPicPr>
            <p:cNvPr id="6" name="Imagem 5" descr="Forma&#10;&#10;O conteúdo gerado por IA pode estar incorreto.">
              <a:extLst>
                <a:ext uri="{FF2B5EF4-FFF2-40B4-BE49-F238E27FC236}">
                  <a16:creationId xmlns:a16="http://schemas.microsoft.com/office/drawing/2014/main" id="{730C96AA-8E26-BCF1-0821-E00D18910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84"/>
            <a:stretch>
              <a:fillRect/>
            </a:stretch>
          </p:blipFill>
          <p:spPr>
            <a:xfrm>
              <a:off x="1162688" y="2586934"/>
              <a:ext cx="768205" cy="2069404"/>
            </a:xfrm>
            <a:custGeom>
              <a:avLst/>
              <a:gdLst>
                <a:gd name="connsiteX0" fmla="*/ 0 w 768205"/>
                <a:gd name="connsiteY0" fmla="*/ 0 h 2069404"/>
                <a:gd name="connsiteX1" fmla="*/ 768205 w 768205"/>
                <a:gd name="connsiteY1" fmla="*/ 0 h 2069404"/>
                <a:gd name="connsiteX2" fmla="*/ 768205 w 768205"/>
                <a:gd name="connsiteY2" fmla="*/ 2069404 h 2069404"/>
                <a:gd name="connsiteX3" fmla="*/ 0 w 768205"/>
                <a:gd name="connsiteY3" fmla="*/ 2069404 h 206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205" h="2069404">
                  <a:moveTo>
                    <a:pt x="0" y="0"/>
                  </a:moveTo>
                  <a:lnTo>
                    <a:pt x="768205" y="0"/>
                  </a:lnTo>
                  <a:lnTo>
                    <a:pt x="768205" y="2069404"/>
                  </a:lnTo>
                  <a:lnTo>
                    <a:pt x="0" y="2069404"/>
                  </a:lnTo>
                  <a:close/>
                </a:path>
              </a:pathLst>
            </a:custGeom>
          </p:spPr>
        </p:pic>
        <p:pic>
          <p:nvPicPr>
            <p:cNvPr id="8" name="Imagem 7" descr="Forma&#10;&#10;O conteúdo gerado por IA pode estar incorreto.">
              <a:extLst>
                <a:ext uri="{FF2B5EF4-FFF2-40B4-BE49-F238E27FC236}">
                  <a16:creationId xmlns:a16="http://schemas.microsoft.com/office/drawing/2014/main" id="{F5F4E38F-A8B4-2ED9-13C8-8C290F81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6"/>
            <a:stretch>
              <a:fillRect/>
            </a:stretch>
          </p:blipFill>
          <p:spPr>
            <a:xfrm>
              <a:off x="1930893" y="2586934"/>
              <a:ext cx="1146766" cy="2069404"/>
            </a:xfrm>
            <a:custGeom>
              <a:avLst/>
              <a:gdLst>
                <a:gd name="connsiteX0" fmla="*/ 0 w 1146766"/>
                <a:gd name="connsiteY0" fmla="*/ 0 h 2069404"/>
                <a:gd name="connsiteX1" fmla="*/ 1146766 w 1146766"/>
                <a:gd name="connsiteY1" fmla="*/ 0 h 2069404"/>
                <a:gd name="connsiteX2" fmla="*/ 1146766 w 1146766"/>
                <a:gd name="connsiteY2" fmla="*/ 2069404 h 2069404"/>
                <a:gd name="connsiteX3" fmla="*/ 0 w 1146766"/>
                <a:gd name="connsiteY3" fmla="*/ 2069404 h 206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766" h="2069404">
                  <a:moveTo>
                    <a:pt x="0" y="0"/>
                  </a:moveTo>
                  <a:lnTo>
                    <a:pt x="1146766" y="0"/>
                  </a:lnTo>
                  <a:lnTo>
                    <a:pt x="1146766" y="2069404"/>
                  </a:lnTo>
                  <a:lnTo>
                    <a:pt x="0" y="2069404"/>
                  </a:lnTo>
                  <a:close/>
                </a:path>
              </a:pathLst>
            </a:cu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277586-92F4-5DCC-8ECC-4EBC1523D657}"/>
              </a:ext>
            </a:extLst>
          </p:cNvPr>
          <p:cNvSpPr txBox="1"/>
          <p:nvPr/>
        </p:nvSpPr>
        <p:spPr>
          <a:xfrm>
            <a:off x="1977853" y="266892"/>
            <a:ext cx="680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REVIEW OF THE INDIVIDUAL ACTION PLAN</a:t>
            </a:r>
            <a:endParaRPr lang="pt-BR" sz="2800" b="1" dirty="0">
              <a:latin typeface="+mj-l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EA4610-F237-3D2D-977E-61C4F6018749}"/>
              </a:ext>
            </a:extLst>
          </p:cNvPr>
          <p:cNvSpPr txBox="1"/>
          <p:nvPr/>
        </p:nvSpPr>
        <p:spPr>
          <a:xfrm>
            <a:off x="3765580" y="4283345"/>
            <a:ext cx="599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was completed? </a:t>
            </a:r>
          </a:p>
          <a:p>
            <a:r>
              <a:rPr lang="en-US" dirty="0"/>
              <a:t>Were there any tasks you couldn’t follow through on? Why?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6620F3-124D-670B-650E-E59F5C07B418}"/>
              </a:ext>
            </a:extLst>
          </p:cNvPr>
          <p:cNvSpPr txBox="1"/>
          <p:nvPr/>
        </p:nvSpPr>
        <p:spPr>
          <a:xfrm>
            <a:off x="3765580" y="3758282"/>
            <a:ext cx="496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You've Worked On These Past 6 Months?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A0B300E-D266-EF4E-DC26-4A8A43EA6DC7}"/>
              </a:ext>
            </a:extLst>
          </p:cNvPr>
          <p:cNvSpPr/>
          <p:nvPr/>
        </p:nvSpPr>
        <p:spPr>
          <a:xfrm>
            <a:off x="3608774" y="2186428"/>
            <a:ext cx="7510508" cy="1337519"/>
          </a:xfrm>
          <a:prstGeom prst="roundRect">
            <a:avLst>
              <a:gd name="adj" fmla="val 13016"/>
            </a:avLst>
          </a:prstGeom>
          <a:solidFill>
            <a:srgbClr val="FFB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6350ED-CF6A-4131-65DF-26DE0EA26CB1}"/>
              </a:ext>
            </a:extLst>
          </p:cNvPr>
          <p:cNvSpPr txBox="1"/>
          <p:nvPr/>
        </p:nvSpPr>
        <p:spPr>
          <a:xfrm>
            <a:off x="4659727" y="2439688"/>
            <a:ext cx="5169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ACTION PLAN</a:t>
            </a:r>
            <a:endParaRPr lang="en-US" sz="2400" b="0" dirty="0">
              <a:effectLst/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Recommendations made by the coach</a:t>
            </a:r>
            <a:endParaRPr lang="en-US" sz="2400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4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4E9BA-18F5-FC20-9C60-55C8D634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0DB72F-E0D3-522D-50EF-E6E9AD8A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306" r="58959"/>
          <a:stretch>
            <a:fillRect/>
          </a:stretch>
        </p:blipFill>
        <p:spPr>
          <a:xfrm>
            <a:off x="1003178" y="1989138"/>
            <a:ext cx="927716" cy="2069404"/>
          </a:xfrm>
          <a:custGeom>
            <a:avLst/>
            <a:gdLst>
              <a:gd name="connsiteX0" fmla="*/ 0 w 768205"/>
              <a:gd name="connsiteY0" fmla="*/ 0 h 2069404"/>
              <a:gd name="connsiteX1" fmla="*/ 768205 w 768205"/>
              <a:gd name="connsiteY1" fmla="*/ 0 h 2069404"/>
              <a:gd name="connsiteX2" fmla="*/ 768205 w 768205"/>
              <a:gd name="connsiteY2" fmla="*/ 2069404 h 2069404"/>
              <a:gd name="connsiteX3" fmla="*/ 0 w 768205"/>
              <a:gd name="connsiteY3" fmla="*/ 2069404 h 206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205" h="2069404">
                <a:moveTo>
                  <a:pt x="0" y="0"/>
                </a:moveTo>
                <a:lnTo>
                  <a:pt x="768205" y="0"/>
                </a:lnTo>
                <a:lnTo>
                  <a:pt x="768205" y="2069404"/>
                </a:lnTo>
                <a:lnTo>
                  <a:pt x="0" y="2069404"/>
                </a:ln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612F9D-DADD-980C-D242-6F0CB6717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r="-9676"/>
          <a:stretch>
            <a:fillRect/>
          </a:stretch>
        </p:blipFill>
        <p:spPr>
          <a:xfrm>
            <a:off x="1930892" y="1989138"/>
            <a:ext cx="1260629" cy="2069404"/>
          </a:xfrm>
          <a:custGeom>
            <a:avLst/>
            <a:gdLst>
              <a:gd name="connsiteX0" fmla="*/ 0 w 1146766"/>
              <a:gd name="connsiteY0" fmla="*/ 0 h 2069404"/>
              <a:gd name="connsiteX1" fmla="*/ 1146766 w 1146766"/>
              <a:gd name="connsiteY1" fmla="*/ 0 h 2069404"/>
              <a:gd name="connsiteX2" fmla="*/ 1146766 w 1146766"/>
              <a:gd name="connsiteY2" fmla="*/ 2069404 h 2069404"/>
              <a:gd name="connsiteX3" fmla="*/ 0 w 1146766"/>
              <a:gd name="connsiteY3" fmla="*/ 2069404 h 206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66" h="2069404">
                <a:moveTo>
                  <a:pt x="0" y="0"/>
                </a:moveTo>
                <a:lnTo>
                  <a:pt x="1146766" y="0"/>
                </a:lnTo>
                <a:lnTo>
                  <a:pt x="1146766" y="2069404"/>
                </a:lnTo>
                <a:lnTo>
                  <a:pt x="0" y="2069404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FA971A6-9497-3E9C-E6B7-37B18BB245D0}"/>
              </a:ext>
            </a:extLst>
          </p:cNvPr>
          <p:cNvSpPr txBox="1"/>
          <p:nvPr/>
        </p:nvSpPr>
        <p:spPr>
          <a:xfrm>
            <a:off x="1977853" y="266892"/>
            <a:ext cx="2436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COMMITMENT</a:t>
            </a:r>
            <a:endParaRPr lang="pt-BR" sz="2800" b="1" dirty="0">
              <a:latin typeface="+mj-l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CC2A006-21D1-3195-C33C-40E33B38BD6C}"/>
              </a:ext>
            </a:extLst>
          </p:cNvPr>
          <p:cNvSpPr txBox="1"/>
          <p:nvPr/>
        </p:nvSpPr>
        <p:spPr>
          <a:xfrm>
            <a:off x="3885429" y="3982994"/>
            <a:ext cx="6860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 stay true to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Would you sign it again today?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benefits have been gained from fulfilling this commitment?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256204F-5EA8-52F8-7A1C-FB7983FEA9FE}"/>
              </a:ext>
            </a:extLst>
          </p:cNvPr>
          <p:cNvSpPr/>
          <p:nvPr/>
        </p:nvSpPr>
        <p:spPr>
          <a:xfrm>
            <a:off x="3608774" y="2207549"/>
            <a:ext cx="7510508" cy="1337519"/>
          </a:xfrm>
          <a:prstGeom prst="roundRect">
            <a:avLst>
              <a:gd name="adj" fmla="val 13016"/>
            </a:avLst>
          </a:prstGeom>
          <a:solidFill>
            <a:srgbClr val="FFB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F1CC4C-BE7A-FAB5-4385-2921F91C77F3}"/>
              </a:ext>
            </a:extLst>
          </p:cNvPr>
          <p:cNvSpPr txBox="1"/>
          <p:nvPr/>
        </p:nvSpPr>
        <p:spPr>
          <a:xfrm>
            <a:off x="5168173" y="2645475"/>
            <a:ext cx="415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+mj-lt"/>
              </a:rPr>
              <a:t>Personal Commitment Review</a:t>
            </a:r>
            <a:endParaRPr lang="en-US" sz="2400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7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2C4DD-F609-2800-83C2-CD202BAC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4FC9838-FB8C-CD35-1A6F-5D3703166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98" r="50000"/>
          <a:stretch>
            <a:fillRect/>
          </a:stretch>
        </p:blipFill>
        <p:spPr>
          <a:xfrm>
            <a:off x="1003178" y="1989138"/>
            <a:ext cx="927716" cy="2069404"/>
          </a:xfrm>
          <a:custGeom>
            <a:avLst/>
            <a:gdLst>
              <a:gd name="connsiteX0" fmla="*/ 0 w 768205"/>
              <a:gd name="connsiteY0" fmla="*/ 0 h 2069404"/>
              <a:gd name="connsiteX1" fmla="*/ 768205 w 768205"/>
              <a:gd name="connsiteY1" fmla="*/ 0 h 2069404"/>
              <a:gd name="connsiteX2" fmla="*/ 768205 w 768205"/>
              <a:gd name="connsiteY2" fmla="*/ 2069404 h 2069404"/>
              <a:gd name="connsiteX3" fmla="*/ 0 w 768205"/>
              <a:gd name="connsiteY3" fmla="*/ 2069404 h 206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205" h="2069404">
                <a:moveTo>
                  <a:pt x="0" y="0"/>
                </a:moveTo>
                <a:lnTo>
                  <a:pt x="768205" y="0"/>
                </a:lnTo>
                <a:lnTo>
                  <a:pt x="768205" y="2069404"/>
                </a:lnTo>
                <a:lnTo>
                  <a:pt x="0" y="2069404"/>
                </a:ln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B977291-15BB-024A-DB7A-A19057ADA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21610"/>
          <a:stretch>
            <a:fillRect/>
          </a:stretch>
        </p:blipFill>
        <p:spPr>
          <a:xfrm>
            <a:off x="1930892" y="1989138"/>
            <a:ext cx="1260629" cy="2069404"/>
          </a:xfrm>
          <a:custGeom>
            <a:avLst/>
            <a:gdLst>
              <a:gd name="connsiteX0" fmla="*/ 0 w 1146766"/>
              <a:gd name="connsiteY0" fmla="*/ 0 h 2069404"/>
              <a:gd name="connsiteX1" fmla="*/ 1146766 w 1146766"/>
              <a:gd name="connsiteY1" fmla="*/ 0 h 2069404"/>
              <a:gd name="connsiteX2" fmla="*/ 1146766 w 1146766"/>
              <a:gd name="connsiteY2" fmla="*/ 2069404 h 2069404"/>
              <a:gd name="connsiteX3" fmla="*/ 0 w 1146766"/>
              <a:gd name="connsiteY3" fmla="*/ 2069404 h 206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66" h="2069404">
                <a:moveTo>
                  <a:pt x="0" y="0"/>
                </a:moveTo>
                <a:lnTo>
                  <a:pt x="1146766" y="0"/>
                </a:lnTo>
                <a:lnTo>
                  <a:pt x="1146766" y="2069404"/>
                </a:lnTo>
                <a:lnTo>
                  <a:pt x="0" y="2069404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DB7817-0E02-E0C7-C482-CA30433C752A}"/>
              </a:ext>
            </a:extLst>
          </p:cNvPr>
          <p:cNvSpPr txBox="1"/>
          <p:nvPr/>
        </p:nvSpPr>
        <p:spPr>
          <a:xfrm>
            <a:off x="1977853" y="266892"/>
            <a:ext cx="700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LESSONS LEARNED AND FUTURE OUTLOOK</a:t>
            </a:r>
            <a:endParaRPr lang="pt-BR" sz="2800" b="1" dirty="0">
              <a:latin typeface="+mj-l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B885C08-122E-9D00-73F7-6CBD87DDD9B1}"/>
              </a:ext>
            </a:extLst>
          </p:cNvPr>
          <p:cNvSpPr txBox="1"/>
          <p:nvPr/>
        </p:nvSpPr>
        <p:spPr>
          <a:xfrm>
            <a:off x="3885429" y="2907533"/>
            <a:ext cx="538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have you learned about yourself as a driver?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will you maintain your improvements?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5926769-393B-1421-5035-958CC5F195DC}"/>
              </a:ext>
            </a:extLst>
          </p:cNvPr>
          <p:cNvSpPr/>
          <p:nvPr/>
        </p:nvSpPr>
        <p:spPr>
          <a:xfrm>
            <a:off x="3608774" y="2561938"/>
            <a:ext cx="7510508" cy="1337519"/>
          </a:xfrm>
          <a:prstGeom prst="roundRect">
            <a:avLst>
              <a:gd name="adj" fmla="val 13016"/>
            </a:avLst>
          </a:prstGeom>
          <a:noFill/>
          <a:ln>
            <a:solidFill>
              <a:srgbClr val="FFB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4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74124-D43D-ADEA-49DC-B57A6C17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B262676-9A1A-0449-AC02-7E7F6AA0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03" r="58809"/>
          <a:stretch>
            <a:fillRect/>
          </a:stretch>
        </p:blipFill>
        <p:spPr>
          <a:xfrm>
            <a:off x="1003178" y="1989138"/>
            <a:ext cx="927716" cy="2069404"/>
          </a:xfrm>
          <a:custGeom>
            <a:avLst/>
            <a:gdLst>
              <a:gd name="connsiteX0" fmla="*/ 0 w 768205"/>
              <a:gd name="connsiteY0" fmla="*/ 0 h 2069404"/>
              <a:gd name="connsiteX1" fmla="*/ 768205 w 768205"/>
              <a:gd name="connsiteY1" fmla="*/ 0 h 2069404"/>
              <a:gd name="connsiteX2" fmla="*/ 768205 w 768205"/>
              <a:gd name="connsiteY2" fmla="*/ 2069404 h 2069404"/>
              <a:gd name="connsiteX3" fmla="*/ 0 w 768205"/>
              <a:gd name="connsiteY3" fmla="*/ 2069404 h 206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205" h="2069404">
                <a:moveTo>
                  <a:pt x="0" y="0"/>
                </a:moveTo>
                <a:lnTo>
                  <a:pt x="768205" y="0"/>
                </a:lnTo>
                <a:lnTo>
                  <a:pt x="768205" y="2069404"/>
                </a:lnTo>
                <a:lnTo>
                  <a:pt x="0" y="2069404"/>
                </a:ln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8A2EB9-FDE2-498B-8DD0-DCD89578E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1" r="-10485"/>
          <a:stretch>
            <a:fillRect/>
          </a:stretch>
        </p:blipFill>
        <p:spPr>
          <a:xfrm>
            <a:off x="1930892" y="1989138"/>
            <a:ext cx="1260629" cy="2069404"/>
          </a:xfrm>
          <a:custGeom>
            <a:avLst/>
            <a:gdLst>
              <a:gd name="connsiteX0" fmla="*/ 0 w 1146766"/>
              <a:gd name="connsiteY0" fmla="*/ 0 h 2069404"/>
              <a:gd name="connsiteX1" fmla="*/ 1146766 w 1146766"/>
              <a:gd name="connsiteY1" fmla="*/ 0 h 2069404"/>
              <a:gd name="connsiteX2" fmla="*/ 1146766 w 1146766"/>
              <a:gd name="connsiteY2" fmla="*/ 2069404 h 2069404"/>
              <a:gd name="connsiteX3" fmla="*/ 0 w 1146766"/>
              <a:gd name="connsiteY3" fmla="*/ 2069404 h 206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66" h="2069404">
                <a:moveTo>
                  <a:pt x="0" y="0"/>
                </a:moveTo>
                <a:lnTo>
                  <a:pt x="1146766" y="0"/>
                </a:lnTo>
                <a:lnTo>
                  <a:pt x="1146766" y="2069404"/>
                </a:lnTo>
                <a:lnTo>
                  <a:pt x="0" y="2069404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20C545-A8D6-596B-BEB8-2694EED7316D}"/>
              </a:ext>
            </a:extLst>
          </p:cNvPr>
          <p:cNvSpPr txBox="1"/>
          <p:nvPr/>
        </p:nvSpPr>
        <p:spPr>
          <a:xfrm>
            <a:off x="1977853" y="266892"/>
            <a:ext cx="608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FINAL COMMITMENT &amp; RECOGNITION</a:t>
            </a:r>
            <a:endParaRPr lang="pt-BR" sz="2800" b="1" dirty="0">
              <a:latin typeface="+mj-lt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7BB2738-4FB9-2F9B-BE0F-B881D4F60D3E}"/>
              </a:ext>
            </a:extLst>
          </p:cNvPr>
          <p:cNvSpPr/>
          <p:nvPr/>
        </p:nvSpPr>
        <p:spPr>
          <a:xfrm>
            <a:off x="3608774" y="2096578"/>
            <a:ext cx="7510508" cy="1682317"/>
          </a:xfrm>
          <a:prstGeom prst="roundRect">
            <a:avLst>
              <a:gd name="adj" fmla="val 13016"/>
            </a:avLst>
          </a:prstGeom>
          <a:solidFill>
            <a:srgbClr val="FFB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72E0E2-2A5F-5BE4-E80E-2340CD00240E}"/>
              </a:ext>
            </a:extLst>
          </p:cNvPr>
          <p:cNvSpPr txBox="1"/>
          <p:nvPr/>
        </p:nvSpPr>
        <p:spPr>
          <a:xfrm>
            <a:off x="4386091" y="2303672"/>
            <a:ext cx="471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+mj-lt"/>
              </a:rPr>
              <a:t>Your Commitment Moving Forward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01277C-E53F-EE62-C260-C47143F8A277}"/>
              </a:ext>
            </a:extLst>
          </p:cNvPr>
          <p:cNvSpPr txBox="1"/>
          <p:nvPr/>
        </p:nvSpPr>
        <p:spPr>
          <a:xfrm>
            <a:off x="3514902" y="4450552"/>
            <a:ext cx="802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Thank you for completing this process with commitment</a:t>
            </a:r>
          </a:p>
        </p:txBody>
      </p:sp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85A9E557-CFC4-7624-0218-43DACADE2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0" t="36075"/>
          <a:stretch>
            <a:fillRect/>
          </a:stretch>
        </p:blipFill>
        <p:spPr>
          <a:xfrm>
            <a:off x="3701755" y="2177849"/>
            <a:ext cx="497151" cy="71331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FCC1831-02F3-D646-AEBB-D75CAFAADC7E}"/>
              </a:ext>
            </a:extLst>
          </p:cNvPr>
          <p:cNvSpPr txBox="1"/>
          <p:nvPr/>
        </p:nvSpPr>
        <p:spPr>
          <a:xfrm>
            <a:off x="4456591" y="2828091"/>
            <a:ext cx="545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and share one personal sentence that reflects their commitment to safer driving.</a:t>
            </a:r>
          </a:p>
        </p:txBody>
      </p:sp>
    </p:spTree>
    <p:extLst>
      <p:ext uri="{BB962C8B-B14F-4D97-AF65-F5344CB8AC3E}">
        <p14:creationId xmlns:p14="http://schemas.microsoft.com/office/powerpoint/2010/main" val="155902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F5A1F8-0EB6-9783-00CA-8251652D4D82}"/>
              </a:ext>
            </a:extLst>
          </p:cNvPr>
          <p:cNvSpPr txBox="1"/>
          <p:nvPr/>
        </p:nvSpPr>
        <p:spPr>
          <a:xfrm>
            <a:off x="8068268" y="2242880"/>
            <a:ext cx="3120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6CACB0"/>
                </a:solidFill>
                <a:latin typeface="+mj-lt"/>
              </a:rPr>
              <a:t>THANK YOU</a:t>
            </a:r>
            <a:endParaRPr lang="pt-BR" sz="4400" b="0" dirty="0">
              <a:solidFill>
                <a:srgbClr val="6CACB0"/>
              </a:solidFill>
              <a:effectLst/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D80991-0886-8C9B-8827-22888BAC738A}"/>
              </a:ext>
            </a:extLst>
          </p:cNvPr>
          <p:cNvSpPr txBox="1"/>
          <p:nvPr/>
        </p:nvSpPr>
        <p:spPr>
          <a:xfrm>
            <a:off x="7521238" y="3145486"/>
            <a:ext cx="410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CHANGE TO SAVE LIVES</a:t>
            </a:r>
            <a:endParaRPr lang="en-US" sz="6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9305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Silva</dc:creator>
  <cp:lastModifiedBy>Tom Silva</cp:lastModifiedBy>
  <cp:revision>7</cp:revision>
  <dcterms:created xsi:type="dcterms:W3CDTF">2025-06-06T13:12:35Z</dcterms:created>
  <dcterms:modified xsi:type="dcterms:W3CDTF">2025-06-06T15:07:15Z</dcterms:modified>
</cp:coreProperties>
</file>